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ED4-5526-41FD-9590-E9BEBFEF8FBA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EF2CB-C9E6-4422-BC3B-A4C37073A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ADED4-5526-41FD-9590-E9BEBFEF8FBA}" type="datetimeFigureOut">
              <a:rPr lang="en-US" smtClean="0"/>
              <a:pPr/>
              <a:t>8/13/2024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EF2CB-C9E6-4422-BC3B-A4C37073A2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85800" y="3806476"/>
            <a:ext cx="1626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Chicken &amp; Maple Links</a:t>
            </a:r>
            <a:endParaRPr lang="en-US" sz="1200" b="1" u="sng" dirty="0" smtClean="0"/>
          </a:p>
          <a:p>
            <a:r>
              <a:rPr lang="en-US" sz="1200" b="1" dirty="0" smtClean="0"/>
              <a:t>UPC</a:t>
            </a:r>
            <a:r>
              <a:rPr lang="en-US" sz="1200" b="1" dirty="0" smtClean="0"/>
              <a:t>: </a:t>
            </a:r>
            <a:r>
              <a:rPr lang="en-US" sz="1200" dirty="0" smtClean="0"/>
              <a:t>25317-00696-5</a:t>
            </a:r>
            <a:endParaRPr lang="en-US" sz="1200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12/7oz</a:t>
            </a:r>
            <a:endParaRPr lang="en-US" sz="1200" b="1" dirty="0"/>
          </a:p>
        </p:txBody>
      </p:sp>
      <p:pic>
        <p:nvPicPr>
          <p:cNvPr id="1040" name="Picture 16" descr="Appleg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0345" y="76200"/>
            <a:ext cx="2909455" cy="1600200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1516919" y="1676400"/>
            <a:ext cx="61030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- </a:t>
            </a:r>
            <a:r>
              <a:rPr lang="en-US" sz="4000" b="1" dirty="0" smtClean="0"/>
              <a:t>Frozen Breakfast Sausage -</a:t>
            </a:r>
            <a:endParaRPr lang="en-US" sz="4000" b="1" dirty="0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64" name="Picture 40" descr="ta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663476"/>
            <a:ext cx="1643942" cy="1068562"/>
          </a:xfrm>
          <a:prstGeom prst="rect">
            <a:avLst/>
          </a:prstGeom>
          <a:noFill/>
        </p:spPr>
      </p:pic>
      <p:pic>
        <p:nvPicPr>
          <p:cNvPr id="1066" name="Picture 42" descr="ta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399" y="2662891"/>
            <a:ext cx="1643941" cy="1072672"/>
          </a:xfrm>
          <a:prstGeom prst="rect">
            <a:avLst/>
          </a:prstGeom>
          <a:noFill/>
        </p:spPr>
      </p:pic>
      <p:pic>
        <p:nvPicPr>
          <p:cNvPr id="1068" name="Picture 44" descr="ta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4568476"/>
            <a:ext cx="1643942" cy="1068562"/>
          </a:xfrm>
          <a:prstGeom prst="rect">
            <a:avLst/>
          </a:prstGeom>
          <a:noFill/>
        </p:spPr>
      </p:pic>
      <p:pic>
        <p:nvPicPr>
          <p:cNvPr id="1070" name="Picture 46" descr="ta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34200" y="2663476"/>
            <a:ext cx="1643942" cy="1068562"/>
          </a:xfrm>
          <a:prstGeom prst="rect">
            <a:avLst/>
          </a:prstGeom>
          <a:noFill/>
        </p:spPr>
      </p:pic>
      <p:pic>
        <p:nvPicPr>
          <p:cNvPr id="1072" name="Picture 48" descr="ta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81200" y="4568183"/>
            <a:ext cx="1643940" cy="1070617"/>
          </a:xfrm>
          <a:prstGeom prst="rect">
            <a:avLst/>
          </a:prstGeom>
          <a:noFill/>
        </p:spPr>
      </p:pic>
      <p:pic>
        <p:nvPicPr>
          <p:cNvPr id="1074" name="Picture 50" descr="ta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33800" y="4568476"/>
            <a:ext cx="1643942" cy="1068562"/>
          </a:xfrm>
          <a:prstGeom prst="rect">
            <a:avLst/>
          </a:prstGeom>
          <a:noFill/>
        </p:spPr>
      </p:pic>
      <p:pic>
        <p:nvPicPr>
          <p:cNvPr id="1076" name="Picture 52" descr="ta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76800" y="2663476"/>
            <a:ext cx="1643942" cy="1068562"/>
          </a:xfrm>
          <a:prstGeom prst="rect">
            <a:avLst/>
          </a:prstGeom>
          <a:noFill/>
        </p:spPr>
      </p:pic>
      <p:pic>
        <p:nvPicPr>
          <p:cNvPr id="1078" name="Picture 54" descr="ta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86400" y="4568476"/>
            <a:ext cx="1643942" cy="1068562"/>
          </a:xfrm>
          <a:prstGeom prst="rect">
            <a:avLst/>
          </a:prstGeom>
          <a:noFill/>
        </p:spPr>
      </p:pic>
      <p:pic>
        <p:nvPicPr>
          <p:cNvPr id="1080" name="Picture 56" descr="ta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271459" y="4568770"/>
            <a:ext cx="1643941" cy="1066507"/>
          </a:xfrm>
          <a:prstGeom prst="rect">
            <a:avLst/>
          </a:prstGeom>
          <a:noFill/>
        </p:spPr>
      </p:pic>
      <p:sp>
        <p:nvSpPr>
          <p:cNvPr id="63" name="TextBox 62"/>
          <p:cNvSpPr txBox="1"/>
          <p:nvPr/>
        </p:nvSpPr>
        <p:spPr>
          <a:xfrm>
            <a:off x="2743200" y="3810000"/>
            <a:ext cx="1738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Chicken &amp; Maple Patties</a:t>
            </a:r>
            <a:endParaRPr lang="en-US" sz="1200" b="1" u="sng" dirty="0" smtClean="0"/>
          </a:p>
          <a:p>
            <a:r>
              <a:rPr lang="en-US" sz="1200" b="1" dirty="0" smtClean="0"/>
              <a:t>UPC</a:t>
            </a:r>
            <a:r>
              <a:rPr lang="en-US" sz="1200" b="1" dirty="0" smtClean="0"/>
              <a:t>: </a:t>
            </a:r>
            <a:r>
              <a:rPr lang="en-US" sz="1200" dirty="0" smtClean="0"/>
              <a:t>25317-00591-3</a:t>
            </a:r>
            <a:endParaRPr lang="en-US" sz="1200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12/7oz</a:t>
            </a:r>
            <a:endParaRPr lang="en-US" sz="12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4886411" y="3810000"/>
            <a:ext cx="1514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Chicken &amp; Sage Links</a:t>
            </a:r>
            <a:endParaRPr lang="en-US" sz="1200" b="1" u="sng" dirty="0" smtClean="0"/>
          </a:p>
          <a:p>
            <a:r>
              <a:rPr lang="en-US" sz="1200" b="1" dirty="0" smtClean="0"/>
              <a:t>UPC</a:t>
            </a:r>
            <a:r>
              <a:rPr lang="en-US" sz="1200" b="1" dirty="0" smtClean="0"/>
              <a:t>: </a:t>
            </a:r>
            <a:r>
              <a:rPr lang="en-US" sz="1200" dirty="0" smtClean="0"/>
              <a:t>25317-00697-2</a:t>
            </a:r>
            <a:endParaRPr lang="en-US" sz="1200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12/7oz</a:t>
            </a:r>
            <a:endParaRPr lang="en-US" sz="12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941400" y="3810000"/>
            <a:ext cx="1593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Chicken &amp; Apple Links</a:t>
            </a:r>
            <a:endParaRPr lang="en-US" sz="1200" b="1" u="sng" dirty="0" smtClean="0"/>
          </a:p>
          <a:p>
            <a:r>
              <a:rPr lang="en-US" sz="1200" b="1" dirty="0" smtClean="0"/>
              <a:t>UPC</a:t>
            </a:r>
            <a:r>
              <a:rPr lang="en-US" sz="1200" b="1" dirty="0" smtClean="0"/>
              <a:t>: </a:t>
            </a:r>
            <a:r>
              <a:rPr lang="en-US" sz="1200" dirty="0" smtClean="0"/>
              <a:t>25317-00695-8</a:t>
            </a:r>
            <a:endParaRPr lang="en-US" sz="1200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12/7oz</a:t>
            </a:r>
            <a:endParaRPr lang="en-US" sz="12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152400" y="5715000"/>
            <a:ext cx="1483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Turkey Links</a:t>
            </a:r>
            <a:endParaRPr lang="en-US" sz="1200" b="1" u="sng" dirty="0" smtClean="0"/>
          </a:p>
          <a:p>
            <a:r>
              <a:rPr lang="en-US" sz="1200" b="1" dirty="0" smtClean="0"/>
              <a:t>UPC</a:t>
            </a:r>
            <a:r>
              <a:rPr lang="en-US" sz="1200" b="1" dirty="0" smtClean="0"/>
              <a:t>: </a:t>
            </a:r>
            <a:r>
              <a:rPr lang="en-US" sz="1200" dirty="0" smtClean="0"/>
              <a:t>25317-69400-1</a:t>
            </a:r>
            <a:endParaRPr lang="en-US" sz="1200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12/7oz</a:t>
            </a:r>
            <a:endParaRPr lang="en-US" sz="12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1907634" y="5715000"/>
            <a:ext cx="1483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Turkey Patties</a:t>
            </a:r>
            <a:endParaRPr lang="en-US" sz="1200" b="1" u="sng" dirty="0" smtClean="0"/>
          </a:p>
          <a:p>
            <a:r>
              <a:rPr lang="en-US" sz="1200" b="1" dirty="0" smtClean="0"/>
              <a:t>UPC</a:t>
            </a:r>
            <a:r>
              <a:rPr lang="en-US" sz="1200" b="1" dirty="0" smtClean="0"/>
              <a:t>: </a:t>
            </a:r>
            <a:r>
              <a:rPr lang="en-US" sz="1200" dirty="0" smtClean="0"/>
              <a:t>25317-00592-0</a:t>
            </a:r>
            <a:endParaRPr lang="en-US" sz="1200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12/7oz</a:t>
            </a:r>
            <a:endParaRPr lang="en-US" sz="12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3657600" y="5715000"/>
            <a:ext cx="1483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Classic Pork Links</a:t>
            </a:r>
            <a:endParaRPr lang="en-US" sz="1200" b="1" u="sng" dirty="0" smtClean="0"/>
          </a:p>
          <a:p>
            <a:r>
              <a:rPr lang="en-US" sz="1200" b="1" dirty="0" smtClean="0"/>
              <a:t>UPC</a:t>
            </a:r>
            <a:r>
              <a:rPr lang="en-US" sz="1200" b="1" dirty="0" smtClean="0"/>
              <a:t>: </a:t>
            </a:r>
            <a:r>
              <a:rPr lang="en-US" sz="1200" dirty="0" smtClean="0"/>
              <a:t>25317-69300-4</a:t>
            </a:r>
            <a:endParaRPr lang="en-US" sz="1200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12/7oz</a:t>
            </a:r>
            <a:endParaRPr lang="en-US" sz="12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5334000" y="5715000"/>
            <a:ext cx="1892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Org Chicken &amp; Maple Links</a:t>
            </a:r>
            <a:endParaRPr lang="en-US" sz="1200" b="1" u="sng" dirty="0" smtClean="0"/>
          </a:p>
          <a:p>
            <a:r>
              <a:rPr lang="en-US" sz="1200" b="1" dirty="0" smtClean="0"/>
              <a:t>UPC</a:t>
            </a:r>
            <a:r>
              <a:rPr lang="en-US" sz="1200" b="1" dirty="0" smtClean="0"/>
              <a:t>: </a:t>
            </a:r>
            <a:r>
              <a:rPr lang="en-US" sz="1200" dirty="0" smtClean="0"/>
              <a:t>25317-61600-3</a:t>
            </a:r>
            <a:endParaRPr lang="en-US" sz="1200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12/7oz</a:t>
            </a:r>
            <a:endParaRPr lang="en-US" sz="12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7162800" y="5715000"/>
            <a:ext cx="1858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u="sng" dirty="0" smtClean="0"/>
              <a:t>Org Chicken &amp; Apple Links</a:t>
            </a:r>
            <a:endParaRPr lang="en-US" sz="1200" b="1" u="sng" dirty="0" smtClean="0"/>
          </a:p>
          <a:p>
            <a:r>
              <a:rPr lang="en-US" sz="1200" b="1" dirty="0" smtClean="0"/>
              <a:t>UPC</a:t>
            </a:r>
            <a:r>
              <a:rPr lang="en-US" sz="1200" b="1" dirty="0" smtClean="0"/>
              <a:t>: </a:t>
            </a:r>
            <a:r>
              <a:rPr lang="en-US" sz="1200" dirty="0" smtClean="0"/>
              <a:t>25317-61500-6</a:t>
            </a:r>
            <a:endParaRPr lang="en-US" sz="1200" dirty="0" smtClean="0"/>
          </a:p>
          <a:p>
            <a:r>
              <a:rPr lang="en-US" sz="1200" b="1" dirty="0" smtClean="0"/>
              <a:t>Pack/Size: </a:t>
            </a:r>
            <a:r>
              <a:rPr lang="en-US" sz="1200" dirty="0" smtClean="0"/>
              <a:t>12/7oz</a:t>
            </a:r>
            <a:endParaRPr lang="en-US" sz="1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92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Buszko</dc:creator>
  <cp:lastModifiedBy>Michael Buszko</cp:lastModifiedBy>
  <cp:revision>8</cp:revision>
  <dcterms:created xsi:type="dcterms:W3CDTF">2024-06-20T19:43:38Z</dcterms:created>
  <dcterms:modified xsi:type="dcterms:W3CDTF">2024-08-13T20:18:09Z</dcterms:modified>
</cp:coreProperties>
</file>