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ED4-5526-41FD-9590-E9BEBFEF8FBA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F2CB-C9E6-4422-BC3B-A4C37073A2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ED4-5526-41FD-9590-E9BEBFEF8FBA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F2CB-C9E6-4422-BC3B-A4C37073A2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ED4-5526-41FD-9590-E9BEBFEF8FBA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F2CB-C9E6-4422-BC3B-A4C37073A2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ED4-5526-41FD-9590-E9BEBFEF8FBA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F2CB-C9E6-4422-BC3B-A4C37073A2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ED4-5526-41FD-9590-E9BEBFEF8FBA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F2CB-C9E6-4422-BC3B-A4C37073A2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ED4-5526-41FD-9590-E9BEBFEF8FBA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F2CB-C9E6-4422-BC3B-A4C37073A2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ED4-5526-41FD-9590-E9BEBFEF8FBA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F2CB-C9E6-4422-BC3B-A4C37073A2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ED4-5526-41FD-9590-E9BEBFEF8FBA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F2CB-C9E6-4422-BC3B-A4C37073A2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ED4-5526-41FD-9590-E9BEBFEF8FBA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F2CB-C9E6-4422-BC3B-A4C37073A2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ED4-5526-41FD-9590-E9BEBFEF8FBA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F2CB-C9E6-4422-BC3B-A4C37073A2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ED4-5526-41FD-9590-E9BEBFEF8FBA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F2CB-C9E6-4422-BC3B-A4C37073A2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ADED4-5526-41FD-9590-E9BEBFEF8FBA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EF2CB-C9E6-4422-BC3B-A4C37073A2F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858869"/>
            <a:ext cx="2085474" cy="990600"/>
          </a:xfrm>
          <a:prstGeom prst="rect">
            <a:avLst/>
          </a:prstGeom>
          <a:noFill/>
        </p:spPr>
      </p:pic>
      <p:pic>
        <p:nvPicPr>
          <p:cNvPr id="1028" name="Picture 4" descr="ta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0001" y="2858869"/>
            <a:ext cx="2031999" cy="990600"/>
          </a:xfrm>
          <a:prstGeom prst="rect">
            <a:avLst/>
          </a:prstGeom>
          <a:noFill/>
        </p:spPr>
      </p:pic>
      <p:pic>
        <p:nvPicPr>
          <p:cNvPr id="1030" name="Picture 6" descr="ta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2858869"/>
            <a:ext cx="2032000" cy="990600"/>
          </a:xfrm>
          <a:prstGeom prst="rect">
            <a:avLst/>
          </a:prstGeom>
          <a:noFill/>
        </p:spPr>
      </p:pic>
      <p:pic>
        <p:nvPicPr>
          <p:cNvPr id="1032" name="Picture 8" descr="ta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858870"/>
            <a:ext cx="1693333" cy="990600"/>
          </a:xfrm>
          <a:prstGeom prst="rect">
            <a:avLst/>
          </a:prstGeom>
          <a:noFill/>
        </p:spPr>
      </p:pic>
      <p:pic>
        <p:nvPicPr>
          <p:cNvPr id="1034" name="Picture 10" descr="ta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90600" y="4840069"/>
            <a:ext cx="2294021" cy="1089660"/>
          </a:xfrm>
          <a:prstGeom prst="rect">
            <a:avLst/>
          </a:prstGeom>
          <a:noFill/>
        </p:spPr>
      </p:pic>
      <p:pic>
        <p:nvPicPr>
          <p:cNvPr id="1036" name="Picture 12" descr="ta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81400" y="4916269"/>
            <a:ext cx="2057400" cy="1002983"/>
          </a:xfrm>
          <a:prstGeom prst="rect">
            <a:avLst/>
          </a:prstGeom>
          <a:noFill/>
        </p:spPr>
      </p:pic>
      <p:pic>
        <p:nvPicPr>
          <p:cNvPr id="1038" name="Picture 14" descr="ta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96000" y="4916269"/>
            <a:ext cx="1977292" cy="96393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609600" y="3925669"/>
            <a:ext cx="1547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 smtClean="0"/>
              <a:t>Natural Turkey Bacon</a:t>
            </a:r>
          </a:p>
          <a:p>
            <a:r>
              <a:rPr lang="en-US" sz="1200" b="1" dirty="0" smtClean="0"/>
              <a:t>UPC: </a:t>
            </a:r>
            <a:r>
              <a:rPr lang="en-US" sz="1200" dirty="0" smtClean="0"/>
              <a:t>25317-12000-5</a:t>
            </a:r>
            <a:endParaRPr lang="en-US" sz="1200" b="1" dirty="0" smtClean="0"/>
          </a:p>
          <a:p>
            <a:r>
              <a:rPr lang="en-US" sz="1200" b="1" dirty="0" smtClean="0"/>
              <a:t>Pack/Size: </a:t>
            </a:r>
            <a:r>
              <a:rPr lang="en-US" sz="1200" dirty="0" smtClean="0"/>
              <a:t>12/8oz</a:t>
            </a:r>
            <a:endParaRPr lang="en-US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0" y="3925669"/>
            <a:ext cx="1590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 smtClean="0"/>
              <a:t>Natural Sunday Bacon</a:t>
            </a:r>
          </a:p>
          <a:p>
            <a:r>
              <a:rPr lang="en-US" sz="1200" b="1" dirty="0" smtClean="0"/>
              <a:t>UPC: </a:t>
            </a:r>
            <a:r>
              <a:rPr lang="en-US" sz="1200" dirty="0" smtClean="0"/>
              <a:t>25317-10100-4</a:t>
            </a:r>
            <a:endParaRPr lang="en-US" sz="1200" b="1" dirty="0" smtClean="0"/>
          </a:p>
          <a:p>
            <a:r>
              <a:rPr lang="en-US" sz="1200" b="1" dirty="0" smtClean="0"/>
              <a:t>Pack/Size: </a:t>
            </a:r>
            <a:r>
              <a:rPr lang="en-US" sz="1200" dirty="0" smtClean="0"/>
              <a:t>12/8oz</a:t>
            </a:r>
            <a:endParaRPr lang="en-US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876800" y="3925669"/>
            <a:ext cx="1699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 smtClean="0"/>
              <a:t>Natural No Sugar Bacon</a:t>
            </a:r>
          </a:p>
          <a:p>
            <a:r>
              <a:rPr lang="en-US" sz="1200" b="1" dirty="0" smtClean="0"/>
              <a:t>UPC: </a:t>
            </a:r>
            <a:r>
              <a:rPr lang="en-US" sz="1200" dirty="0" smtClean="0"/>
              <a:t>25317-11800-2</a:t>
            </a:r>
          </a:p>
          <a:p>
            <a:r>
              <a:rPr lang="en-US" sz="1200" b="1" dirty="0" smtClean="0"/>
              <a:t>Pack/Size: </a:t>
            </a:r>
            <a:r>
              <a:rPr lang="en-US" sz="1200" dirty="0" smtClean="0"/>
              <a:t>12/8oz</a:t>
            </a:r>
            <a:endParaRPr lang="en-US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162800" y="3925669"/>
            <a:ext cx="14830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 smtClean="0"/>
              <a:t>Natural Thick Bacon</a:t>
            </a:r>
          </a:p>
          <a:p>
            <a:r>
              <a:rPr lang="en-US" sz="1200" b="1" dirty="0" smtClean="0"/>
              <a:t>UPC: </a:t>
            </a:r>
            <a:r>
              <a:rPr lang="en-US" sz="1200" dirty="0" smtClean="0"/>
              <a:t>25317-11700-5</a:t>
            </a:r>
            <a:endParaRPr lang="en-US" sz="1200" b="1" dirty="0" smtClean="0"/>
          </a:p>
          <a:p>
            <a:r>
              <a:rPr lang="en-US" sz="1200" b="1" dirty="0" smtClean="0"/>
              <a:t>Pack/Size: </a:t>
            </a:r>
            <a:r>
              <a:rPr lang="en-US" sz="1200" dirty="0" smtClean="0"/>
              <a:t>12/12oz</a:t>
            </a:r>
            <a:endParaRPr lang="en-US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371600" y="6059269"/>
            <a:ext cx="1560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 smtClean="0"/>
              <a:t>Organic Turkey Bacon</a:t>
            </a:r>
          </a:p>
          <a:p>
            <a:r>
              <a:rPr lang="en-US" sz="1200" b="1" dirty="0" smtClean="0"/>
              <a:t>UPC: </a:t>
            </a:r>
            <a:r>
              <a:rPr lang="en-US" sz="1200" dirty="0" smtClean="0"/>
              <a:t>25317-12200-9</a:t>
            </a:r>
            <a:endParaRPr lang="en-US" sz="1200" b="1" dirty="0" smtClean="0"/>
          </a:p>
          <a:p>
            <a:r>
              <a:rPr lang="en-US" sz="1200" b="1" dirty="0" smtClean="0"/>
              <a:t>Pack/Size: </a:t>
            </a:r>
            <a:r>
              <a:rPr lang="en-US" sz="1200" dirty="0" smtClean="0"/>
              <a:t>12/8oz</a:t>
            </a:r>
            <a:endParaRPr lang="en-US" sz="1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810000" y="6059269"/>
            <a:ext cx="1603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 smtClean="0"/>
              <a:t>Organic Sunday Bacon</a:t>
            </a:r>
          </a:p>
          <a:p>
            <a:r>
              <a:rPr lang="en-US" sz="1200" b="1" dirty="0" smtClean="0"/>
              <a:t>UPC: </a:t>
            </a:r>
            <a:r>
              <a:rPr lang="en-US" sz="1200" dirty="0" smtClean="0"/>
              <a:t>25317-10200-1</a:t>
            </a:r>
            <a:endParaRPr lang="en-US" sz="1200" b="1" dirty="0" smtClean="0"/>
          </a:p>
          <a:p>
            <a:r>
              <a:rPr lang="en-US" sz="1200" b="1" dirty="0" smtClean="0"/>
              <a:t>Pack/Size: </a:t>
            </a:r>
            <a:r>
              <a:rPr lang="en-US" sz="1200" dirty="0" smtClean="0"/>
              <a:t>12/8oz</a:t>
            </a:r>
            <a:endParaRPr lang="en-US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253214" y="6059269"/>
            <a:ext cx="17477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 smtClean="0"/>
              <a:t>Organic No Sugar  Bacon</a:t>
            </a:r>
          </a:p>
          <a:p>
            <a:r>
              <a:rPr lang="en-US" sz="1200" b="1" dirty="0" smtClean="0"/>
              <a:t>UPC: </a:t>
            </a:r>
            <a:r>
              <a:rPr lang="en-US" sz="1200" dirty="0" smtClean="0"/>
              <a:t>25317-10008-3</a:t>
            </a:r>
            <a:endParaRPr lang="en-US" sz="1200" b="1" dirty="0" smtClean="0"/>
          </a:p>
          <a:p>
            <a:r>
              <a:rPr lang="en-US" sz="1200" b="1" dirty="0" smtClean="0"/>
              <a:t>Pack/Size: </a:t>
            </a:r>
            <a:r>
              <a:rPr lang="en-US" sz="1200" dirty="0" smtClean="0"/>
              <a:t>12/8oz</a:t>
            </a:r>
            <a:endParaRPr lang="en-US" sz="1200" b="1" dirty="0"/>
          </a:p>
        </p:txBody>
      </p:sp>
      <p:pic>
        <p:nvPicPr>
          <p:cNvPr id="1040" name="Picture 16" descr="Applegate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10345" y="76200"/>
            <a:ext cx="2909455" cy="1600200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3352800" y="1882914"/>
            <a:ext cx="22681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- BACON -</a:t>
            </a:r>
            <a:endParaRPr lang="en-US" sz="4000" b="1" dirty="0"/>
          </a:p>
        </p:txBody>
      </p:sp>
      <p:sp>
        <p:nvSpPr>
          <p:cNvPr id="20" name="Rectangle 1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68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Buszko</dc:creator>
  <cp:lastModifiedBy>Michael Buszko</cp:lastModifiedBy>
  <cp:revision>2</cp:revision>
  <dcterms:created xsi:type="dcterms:W3CDTF">2024-06-20T19:43:38Z</dcterms:created>
  <dcterms:modified xsi:type="dcterms:W3CDTF">2024-06-20T20:42:35Z</dcterms:modified>
</cp:coreProperties>
</file>